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9" r:id="rId3"/>
    <p:sldId id="257" r:id="rId4"/>
    <p:sldId id="258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6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8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42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5603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31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05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21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87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2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51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2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65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4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8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8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8425-205A-4E2A-8A87-D410E6CA7F0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60801-5FEA-4675-8C0B-B4D655B1E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339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E31C-0C5B-48A4-8326-CC7EF2BAA2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TW" altLang="en-US" b="1" i="0" dirty="0">
                <a:solidFill>
                  <a:srgbClr val="FFFF00"/>
                </a:solidFill>
                <a:effectLst/>
                <a:latin typeface="Arial" panose="020B0604020202020204" pitchFamily="34" charset="0"/>
              </a:rPr>
              <a:t>卸土車運輸物品探測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49FF7-F75A-4029-A96A-36BFE8ABA4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9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B3EC-5003-4128-94D5-D08FB033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整理數據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49C9F-AC7C-4E9B-A903-E0473153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有用的圖片種類</a:t>
            </a:r>
            <a:r>
              <a:rPr lang="en-US" altLang="zh-TW" dirty="0"/>
              <a:t>: </a:t>
            </a:r>
            <a:r>
              <a:rPr lang="zh-TW" altLang="en-US" dirty="0"/>
              <a:t>泥土</a:t>
            </a:r>
            <a:r>
              <a:rPr lang="en-US" altLang="zh-TW" dirty="0"/>
              <a:t>, </a:t>
            </a:r>
            <a:r>
              <a:rPr lang="zh-TW" altLang="en-US" dirty="0"/>
              <a:t>石頭</a:t>
            </a:r>
            <a:r>
              <a:rPr lang="en-US" altLang="zh-TW" dirty="0"/>
              <a:t>, </a:t>
            </a:r>
            <a:r>
              <a:rPr lang="zh-TW" altLang="en-US" dirty="0"/>
              <a:t>空車</a:t>
            </a:r>
            <a:r>
              <a:rPr lang="en-US" altLang="zh-TW" dirty="0"/>
              <a:t>, </a:t>
            </a:r>
            <a:r>
              <a:rPr lang="zh-TW" altLang="en-US" dirty="0"/>
              <a:t>木頭</a:t>
            </a:r>
            <a:r>
              <a:rPr lang="en-US" altLang="zh-TW" dirty="0"/>
              <a:t>, </a:t>
            </a:r>
            <a:r>
              <a:rPr lang="zh-TW" altLang="en-US" dirty="0"/>
              <a:t>垃圾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無用的圖片種類</a:t>
            </a:r>
            <a:r>
              <a:rPr lang="en-US" altLang="zh-TW" dirty="0"/>
              <a:t>: </a:t>
            </a:r>
            <a:r>
              <a:rPr lang="zh-TW" altLang="en-US" dirty="0"/>
              <a:t>單據</a:t>
            </a:r>
            <a:r>
              <a:rPr lang="en-US" altLang="zh-TW" dirty="0"/>
              <a:t>, </a:t>
            </a:r>
            <a:r>
              <a:rPr lang="zh-TW" altLang="en-US" dirty="0"/>
              <a:t>車頭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6404EC-35C6-4BB6-8877-700F04044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11" y="3429000"/>
            <a:ext cx="1830907" cy="24412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D19EB-C9FE-4051-BDB6-BFE692C02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94" y="3439140"/>
            <a:ext cx="1815699" cy="24209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108C28-C014-4D0E-9CC4-AB1AB50C5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269" y="3439140"/>
            <a:ext cx="1815699" cy="2420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969D0D-95FA-4384-9F53-6873AA2D98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44" y="3439140"/>
            <a:ext cx="1815699" cy="24209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3A3FA7-416C-477D-8F8F-EC29B1926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19" y="3439140"/>
            <a:ext cx="1815699" cy="242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4B10-0A2A-4C0F-8C17-D3C39128D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建構模型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A8887-3B31-4502-830D-5A2A9AC93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130" y="2249487"/>
            <a:ext cx="9470281" cy="3541714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dirty="0"/>
              <a:t>YOLO v8</a:t>
            </a:r>
            <a:r>
              <a:rPr lang="zh-TW" altLang="en-US" dirty="0"/>
              <a:t>建構模型</a:t>
            </a:r>
            <a:endParaRPr lang="en-US" altLang="zh-TW" dirty="0"/>
          </a:p>
          <a:p>
            <a:pPr marL="0" indent="0">
              <a:buNone/>
            </a:pPr>
            <a:r>
              <a:rPr lang="en-US" sz="2000" dirty="0"/>
              <a:t>YOLO v8 </a:t>
            </a:r>
            <a:r>
              <a:rPr lang="zh-TW" altLang="en-US" sz="2000" dirty="0"/>
              <a:t>的優點：</a:t>
            </a:r>
            <a:endParaRPr lang="en-US" altLang="zh-TW" sz="20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即時偵測速度快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高準確度和精確度</a:t>
            </a:r>
            <a:endParaRPr lang="en-US" altLang="zh-TW" sz="1800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sz="1800" dirty="0"/>
              <a:t>模型尺寸較小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B658B-1CDE-4A5E-980C-C9C325A7B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12" y="2249487"/>
            <a:ext cx="4228051" cy="13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6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643B-4FD5-437E-9533-341374F0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訓練模型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C8BD7-9120-47C9-9CD0-0B259D102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資料類型</a:t>
            </a:r>
            <a:r>
              <a:rPr lang="en-US" altLang="zh-TW" dirty="0"/>
              <a:t>: </a:t>
            </a:r>
            <a:r>
              <a:rPr lang="zh-TW" altLang="en-US" dirty="0"/>
              <a:t>圖片</a:t>
            </a:r>
            <a:endParaRPr lang="en-US" altLang="zh-TW" dirty="0"/>
          </a:p>
          <a:p>
            <a:r>
              <a:rPr lang="zh-TW" altLang="en-US" dirty="0"/>
              <a:t>數據量</a:t>
            </a:r>
            <a:r>
              <a:rPr lang="en-US" altLang="zh-TW" dirty="0"/>
              <a:t>: (</a:t>
            </a:r>
            <a:r>
              <a:rPr lang="zh-TW" altLang="en-US" dirty="0"/>
              <a:t>泥土</a:t>
            </a:r>
            <a:r>
              <a:rPr lang="en-US" altLang="zh-TW" dirty="0"/>
              <a:t>/</a:t>
            </a:r>
            <a:r>
              <a:rPr lang="zh-TW" altLang="en-US" dirty="0"/>
              <a:t>石頭</a:t>
            </a:r>
            <a:r>
              <a:rPr lang="en-US" altLang="zh-TW" dirty="0"/>
              <a:t>)</a:t>
            </a:r>
            <a:r>
              <a:rPr lang="zh-TW" altLang="en-US" dirty="0"/>
              <a:t>各</a:t>
            </a:r>
            <a:r>
              <a:rPr lang="en-US" altLang="zh-TW" dirty="0"/>
              <a:t>200+, </a:t>
            </a:r>
            <a:r>
              <a:rPr lang="zh-TW" altLang="en-US" dirty="0"/>
              <a:t>空車</a:t>
            </a:r>
            <a:r>
              <a:rPr lang="en-US" altLang="zh-TW" dirty="0"/>
              <a:t>~50, </a:t>
            </a:r>
            <a:r>
              <a:rPr lang="zh-TW" altLang="en-US" dirty="0"/>
              <a:t>木頭</a:t>
            </a:r>
            <a:r>
              <a:rPr lang="en-US" altLang="zh-TW" dirty="0"/>
              <a:t>+</a:t>
            </a:r>
            <a:r>
              <a:rPr lang="zh-TW" altLang="en-US" dirty="0"/>
              <a:t>垃圾</a:t>
            </a:r>
            <a:r>
              <a:rPr lang="en-US" altLang="zh-TW" dirty="0"/>
              <a:t>~20</a:t>
            </a:r>
          </a:p>
          <a:p>
            <a:r>
              <a:rPr lang="zh-TW" altLang="en-US" dirty="0"/>
              <a:t>用途</a:t>
            </a:r>
            <a:r>
              <a:rPr lang="en-US" altLang="zh-TW" dirty="0"/>
              <a:t>: </a:t>
            </a:r>
            <a:r>
              <a:rPr lang="zh-TW" altLang="en-US" dirty="0"/>
              <a:t>分析圖片中卸土車所運送的類別</a:t>
            </a:r>
            <a:endParaRPr lang="en-US" altLang="zh-TW" dirty="0"/>
          </a:p>
          <a:p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6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2F98-EF34-4C4C-82C2-119C2695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目前成果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A1B0-CEA8-4B04-94CD-40123F36F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012120"/>
          </a:xfrm>
        </p:spPr>
        <p:txBody>
          <a:bodyPr/>
          <a:lstStyle/>
          <a:p>
            <a:r>
              <a:rPr lang="zh-TW" altLang="en-US" dirty="0"/>
              <a:t>創建網站並可在上面使用偵測功能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00827-318E-43AE-B716-8A72F8D0F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96" y="3789727"/>
            <a:ext cx="594443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1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28BF-2E94-46C1-9C2E-A47FBC57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目前成果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69ED-3561-4521-8C9A-4F45A0865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636" y="1879134"/>
            <a:ext cx="4845775" cy="3912067"/>
          </a:xfrm>
        </p:spPr>
        <p:txBody>
          <a:bodyPr/>
          <a:lstStyle/>
          <a:p>
            <a:r>
              <a:rPr lang="zh-TW" altLang="en-US" dirty="0"/>
              <a:t>能偵測出圖片中的泥土和石頭</a:t>
            </a:r>
            <a:endParaRPr lang="en-US" altLang="zh-TW" dirty="0"/>
          </a:p>
          <a:p>
            <a:r>
              <a:rPr lang="zh-TW" altLang="en-US" dirty="0"/>
              <a:t>能分辨出乾濕</a:t>
            </a:r>
            <a:endParaRPr lang="en-US" altLang="zh-TW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TW" dirty="0"/>
              <a:t>* </a:t>
            </a:r>
            <a:r>
              <a:rPr lang="zh-TW" altLang="en-US" sz="2000" dirty="0"/>
              <a:t>圖片中的數字代表準確率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48249-ECC5-4689-90FD-EB41BF65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2032621"/>
            <a:ext cx="6092579" cy="30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B590-AE92-46F0-85EC-DB3AF95AD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>
                <a:solidFill>
                  <a:srgbClr val="FFFF00"/>
                </a:solidFill>
              </a:rPr>
              <a:t>目標與嘗試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4ECF1-FC5D-4DBD-8150-C71D1BAC3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629" y="2255779"/>
            <a:ext cx="9545782" cy="3535422"/>
          </a:xfrm>
        </p:spPr>
        <p:txBody>
          <a:bodyPr/>
          <a:lstStyle/>
          <a:p>
            <a:r>
              <a:rPr lang="zh-TW" altLang="en-US" dirty="0"/>
              <a:t>使用鏡頭進行</a:t>
            </a:r>
            <a:r>
              <a:rPr lang="zh-TW" altLang="en-US" sz="2400" dirty="0"/>
              <a:t>即時偵測</a:t>
            </a:r>
            <a:endParaRPr lang="en-US" altLang="zh-TW" sz="2400" dirty="0"/>
          </a:p>
          <a:p>
            <a:r>
              <a:rPr lang="zh-TW" altLang="en-US" sz="2400" dirty="0"/>
              <a:t>增加分析準確度</a:t>
            </a:r>
            <a:endParaRPr lang="en-US" altLang="zh-TW" sz="2400" dirty="0"/>
          </a:p>
          <a:p>
            <a:r>
              <a:rPr lang="zh-TW" altLang="en-US" sz="2400" dirty="0"/>
              <a:t>減少錯誤檢測</a:t>
            </a:r>
            <a:endParaRPr lang="en-US" altLang="zh-TW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17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487</TotalTime>
  <Words>142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卸土車運輸物品探測</vt:lpstr>
      <vt:lpstr>整理數據</vt:lpstr>
      <vt:lpstr>建構模型</vt:lpstr>
      <vt:lpstr>訓練模型</vt:lpstr>
      <vt:lpstr>目前成果</vt:lpstr>
      <vt:lpstr>目前成果</vt:lpstr>
      <vt:lpstr>目標與嘗試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卸土車運輸物品探測</dc:title>
  <dc:creator>a1</dc:creator>
  <cp:lastModifiedBy>a1</cp:lastModifiedBy>
  <cp:revision>37</cp:revision>
  <dcterms:created xsi:type="dcterms:W3CDTF">2024-08-12T02:18:07Z</dcterms:created>
  <dcterms:modified xsi:type="dcterms:W3CDTF">2024-08-12T10:25:37Z</dcterms:modified>
</cp:coreProperties>
</file>